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79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73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8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4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8941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164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873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6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59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89296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5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E4B5A12-4EA9-4E8E-A27D-0376B424238D}" type="datetimeFigureOut">
              <a:rPr lang="ru-RU" smtClean="0"/>
              <a:t>18.11.2019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30D814-7AE2-42F5-B9B5-3B8D9CE15A4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037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hyperlink" Target="&#1048;&#1085;&#1077;&#1088;&#1094;&#1080;&#1103;.%20&#1060;&#1080;&#1079;&#1080;&#1082;&#1072;%207%20&#1082;&#1083;&#1072;&#1089;&#1089;.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Динамика.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5045" y="4035670"/>
            <a:ext cx="8045373" cy="268580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Инерциальные системы отсчета.</a:t>
            </a:r>
          </a:p>
          <a:p>
            <a:r>
              <a:rPr lang="ru-RU" sz="2800" dirty="0" smtClean="0"/>
              <a:t>Законы механики ньютона.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2631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заимодействие тел  Масса тела  Единицы массы. Физика 7 класс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69" y="0"/>
            <a:ext cx="11676184" cy="6858000"/>
          </a:xfrm>
        </p:spPr>
      </p:pic>
    </p:spTree>
    <p:extLst>
      <p:ext uri="{BB962C8B-B14F-4D97-AF65-F5344CB8AC3E}">
        <p14:creationId xmlns:p14="http://schemas.microsoft.com/office/powerpoint/2010/main" val="23824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251678" y="1195755"/>
                <a:ext cx="10178322" cy="4683838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ru-RU" dirty="0" smtClean="0">
                    <a:solidFill>
                      <a:schemeClr val="tx1"/>
                    </a:solidFill>
                  </a:rPr>
                  <a:t>Определение: мера инертности тела.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schemeClr val="tx1"/>
                    </a:solidFill>
                  </a:rPr>
                  <a:t>Обозначение: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(M)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schemeClr val="tx1"/>
                    </a:solidFill>
                  </a:rPr>
                  <a:t>Единица измерения: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(основная)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pPr marL="0" indent="0" algn="ctr">
                  <a:buNone/>
                </a:pPr>
                <a:r>
                  <a:rPr lang="ru-RU" dirty="0">
                    <a:solidFill>
                      <a:schemeClr val="tx1"/>
                    </a:solidFill>
                  </a:rPr>
                  <a:t>СИ: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ru-RU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килограмм </a:t>
                </a:r>
                <a:r>
                  <a:rPr lang="ru-RU" dirty="0">
                    <a:solidFill>
                      <a:schemeClr val="tx1"/>
                    </a:solidFill>
                  </a:rPr>
                  <a:t>=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кг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pPr marL="0" indent="0" algn="ctr">
                  <a:buNone/>
                </a:pPr>
                <a:r>
                  <a:rPr lang="ru-RU" dirty="0">
                    <a:solidFill>
                      <a:schemeClr val="tx1"/>
                    </a:solidFill>
                  </a:rPr>
                  <a:t>1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кг – масса </a:t>
                </a:r>
                <a:r>
                  <a:rPr lang="ru-RU" dirty="0" err="1" smtClean="0">
                    <a:solidFill>
                      <a:schemeClr val="tx1"/>
                    </a:solidFill>
                  </a:rPr>
                  <a:t>платино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-иридиевого цилиндра, хранящегося в городе Севре близ Парижа.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ru-RU" dirty="0">
                    <a:solidFill>
                      <a:schemeClr val="tx1"/>
                    </a:solidFill>
                  </a:rPr>
                  <a:t>Способ измерения: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весы.</a:t>
                </a:r>
                <a:endParaRPr lang="ru-RU" dirty="0">
                  <a:solidFill>
                    <a:schemeClr val="tx1"/>
                  </a:solidFill>
                </a:endParaRPr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1678" y="1195755"/>
                <a:ext cx="10178322" cy="4683838"/>
              </a:xfrm>
              <a:blipFill>
                <a:blip r:embed="rId2"/>
                <a:stretch>
                  <a:fillRect l="-539" t="-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6442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alibri"/>
              </a:rPr>
              <a:t>§ 19 </a:t>
            </a:r>
            <a:r>
              <a:rPr lang="ru-RU" sz="3200" b="1" dirty="0" err="1" smtClean="0">
                <a:solidFill>
                  <a:srgbClr val="C00000"/>
                </a:solidFill>
                <a:latin typeface="Calibri"/>
              </a:rPr>
              <a:t>стр</a:t>
            </a:r>
            <a:r>
              <a:rPr lang="ru-RU" sz="3200" b="1" dirty="0" smtClean="0">
                <a:solidFill>
                  <a:srgbClr val="C00000"/>
                </a:solidFill>
                <a:latin typeface="Calibri"/>
              </a:rPr>
              <a:t> 70 учебника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alibri"/>
              </a:rPr>
              <a:t>Упражнение 3-5 (письменно)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951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 причинности в механике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286001"/>
            <a:ext cx="4677064" cy="3593591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Изменение скорости тела (а значит и ускорения) всегда вызывается воздействием на него других тел.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Если действий со стороны других тел на данное тело нет, то согласно основному утверждению механики ускорение тела равно нулю, т.е. тело будет покоиться или двигаться с постоянной скоростью.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alex\Desktop\Инерция масса Взаимод_тел\Новый рисунок (15)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r="3888" b="3326"/>
          <a:stretch/>
        </p:blipFill>
        <p:spPr bwMode="auto">
          <a:xfrm>
            <a:off x="6187063" y="1714273"/>
            <a:ext cx="2283875" cy="391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lex\Desktop\Инерция масса Взаимод_тел\Новый рисунок (14)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" r="4354" b="3329"/>
          <a:stretch/>
        </p:blipFill>
        <p:spPr bwMode="auto">
          <a:xfrm>
            <a:off x="9083679" y="1714273"/>
            <a:ext cx="2088000" cy="399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797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4"/>
            <a:ext cx="10406922" cy="174535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Почему с велосипедистом произошло это происшествие (падение с велосипеда)?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alex\Desktop\Инерция масса Взаимод_тел\boy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35" y="1786737"/>
            <a:ext cx="6399242" cy="467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0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Явление инерции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213340"/>
            <a:ext cx="10178322" cy="3593591"/>
          </a:xfrm>
        </p:spPr>
        <p:txBody>
          <a:bodyPr>
            <a:normAutofit/>
          </a:bodyPr>
          <a:lstStyle/>
          <a:p>
            <a:pPr>
              <a:buFont typeface="Corbel" panose="020B0503020204020204" pitchFamily="34" charset="0"/>
              <a:buChar char="−"/>
            </a:pPr>
            <a:r>
              <a:rPr lang="ru-RU" sz="2800" dirty="0" smtClean="0">
                <a:solidFill>
                  <a:schemeClr val="tx1"/>
                </a:solidFill>
              </a:rPr>
              <a:t> явление, при котором тело сохраняет скорость, когда на него не действуют другие тела.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alex\Desktop\Инерция масса Взаимод_тел\1396435435_9952984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25" y="2218518"/>
            <a:ext cx="5581075" cy="46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447" y="171370"/>
            <a:ext cx="10178322" cy="883707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hlinkClick r:id="rId4" action="ppaction://hlinkfile"/>
              </a:rPr>
              <a:t>Явление инерции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Инерция. Физика 7 класс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821" y="0"/>
            <a:ext cx="11390279" cy="6858000"/>
          </a:xfrm>
        </p:spPr>
      </p:pic>
    </p:spTree>
    <p:extLst>
      <p:ext uri="{BB962C8B-B14F-4D97-AF65-F5344CB8AC3E}">
        <p14:creationId xmlns:p14="http://schemas.microsoft.com/office/powerpoint/2010/main" val="40578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8538"/>
          </a:xfrm>
        </p:spPr>
        <p:txBody>
          <a:bodyPr/>
          <a:lstStyle/>
          <a:p>
            <a:r>
              <a:rPr lang="ru-RU" dirty="0" smtClean="0"/>
              <a:t>Инерция тоже… 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80" y="1134208"/>
            <a:ext cx="3461795" cy="19552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1134208"/>
            <a:ext cx="4981575" cy="4114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4" y="3499339"/>
            <a:ext cx="5197489" cy="28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283677"/>
            <a:ext cx="10178322" cy="4305769"/>
          </a:xfrm>
        </p:spPr>
        <p:txBody>
          <a:bodyPr>
            <a:normAutofit/>
          </a:bodyPr>
          <a:lstStyle/>
          <a:p>
            <a:pPr>
              <a:buFont typeface="Corbel" panose="020B0503020204020204" pitchFamily="34" charset="0"/>
              <a:buChar char="−"/>
            </a:pPr>
            <a:r>
              <a:rPr lang="ru-RU" sz="2400" dirty="0" smtClean="0">
                <a:solidFill>
                  <a:schemeClr val="tx1"/>
                </a:solidFill>
              </a:rPr>
              <a:t>количественная мера действия тел друг на друга, в результате которого тела получают ускорения или испытывают деформацию.</a:t>
            </a:r>
          </a:p>
          <a:p>
            <a:pPr>
              <a:buFont typeface="Corbel" panose="020B0503020204020204" pitchFamily="34" charset="0"/>
              <a:buChar char="−"/>
            </a:pPr>
            <a:r>
              <a:rPr lang="ru-RU" sz="2400" dirty="0" smtClean="0">
                <a:solidFill>
                  <a:schemeClr val="tx1"/>
                </a:solidFill>
              </a:rPr>
              <a:t>Мера взаимодействия тел.</a:t>
            </a:r>
          </a:p>
          <a:p>
            <a:pPr>
              <a:buFont typeface="Corbel" panose="020B0503020204020204" pitchFamily="34" charset="0"/>
              <a:buChar char="−"/>
            </a:pPr>
            <a:r>
              <a:rPr lang="ru-RU" sz="2400" dirty="0" smtClean="0">
                <a:solidFill>
                  <a:schemeClr val="tx1"/>
                </a:solidFill>
              </a:rPr>
              <a:t>Векторная величина.</a:t>
            </a:r>
          </a:p>
          <a:p>
            <a:pPr>
              <a:buFont typeface="Corbel" panose="020B0503020204020204" pitchFamily="34" charset="0"/>
              <a:buChar char="−"/>
            </a:pP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Две силы, независимо от их природы считаются равными и противоположно направленными, если их одновременное действие на тело не меняет его скорости (т.е. не сообщает ему ускорение).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51792" y="3675185"/>
            <a:ext cx="10058400" cy="143314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1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7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сила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251678" y="1160585"/>
                <a:ext cx="10178322" cy="4719007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ru-RU" sz="2400" dirty="0" smtClean="0">
                    <a:solidFill>
                      <a:schemeClr val="tx1"/>
                    </a:solidFill>
                  </a:rPr>
                  <a:t>Определение: векторная физическая величина, показывающая степень воздействия одного тела на другое.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ru-RU" sz="2400" dirty="0" smtClean="0">
                    <a:solidFill>
                      <a:schemeClr val="tx1"/>
                    </a:solidFill>
                  </a:rPr>
                  <a:t>Обозначение: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Р</m:t>
                        </m:r>
                      </m:e>
                    </m:acc>
                  </m:oMath>
                </a14:m>
                <a:r>
                  <a:rPr lang="ru-RU" sz="2400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ru-RU" sz="2400" dirty="0" smtClean="0">
                    <a:solidFill>
                      <a:schemeClr val="tx1"/>
                    </a:solidFill>
                  </a:rPr>
                  <a:t>,</a:t>
                </a:r>
                <a:r>
                  <a:rPr lang="ru-RU" sz="240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ru-RU" sz="2400" dirty="0" smtClean="0">
                    <a:solidFill>
                      <a:schemeClr val="tx1"/>
                    </a:solidFill>
                  </a:rPr>
                  <a:t>Единица измерения: (производная)</a:t>
                </a:r>
              </a:p>
              <a:p>
                <a:pPr marL="0" indent="0" algn="ctr">
                  <a:buNone/>
                </a:pPr>
                <a:r>
                  <a:rPr lang="ru-RU" sz="2400" dirty="0" smtClean="0">
                    <a:solidFill>
                      <a:schemeClr val="tx1"/>
                    </a:solidFill>
                  </a:rPr>
                  <a:t>СИ: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а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кг м</m:t>
                        </m:r>
                      </m:num>
                      <m:den>
                        <m:sSup>
                          <m:sSupPr>
                            <m:ctrlPr>
                              <a:rPr lang="ru-RU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p>
                            <m:r>
                              <a:rPr lang="ru-RU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2400" dirty="0" smtClean="0">
                    <a:solidFill>
                      <a:schemeClr val="tx1"/>
                    </a:solidFill>
                  </a:rPr>
                  <a:t> = ньютон = Н</a:t>
                </a:r>
              </a:p>
              <a:p>
                <a:pPr marL="0" indent="0" algn="ctr">
                  <a:buNone/>
                </a:pPr>
                <a:r>
                  <a:rPr lang="ru-RU" sz="2400" dirty="0" smtClean="0">
                    <a:solidFill>
                      <a:schemeClr val="tx1"/>
                    </a:solidFill>
                  </a:rPr>
                  <a:t>1 Н это сила, которая придает массе 1 кг ускорение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м</m:t>
                        </m:r>
                      </m:num>
                      <m:den>
                        <m:sSup>
                          <m:sSupPr>
                            <m:ctrlPr>
                              <a:rPr lang="ru-RU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p>
                            <m:r>
                              <a:rPr lang="ru-RU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2400" dirty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ru-RU" sz="2400" dirty="0" smtClean="0">
                    <a:solidFill>
                      <a:schemeClr val="tx1"/>
                    </a:solidFill>
                  </a:rPr>
                  <a:t>Способ измерения: динамометр</a:t>
                </a:r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1678" y="1160585"/>
                <a:ext cx="10178322" cy="4719007"/>
              </a:xfrm>
              <a:blipFill>
                <a:blip r:embed="rId2"/>
                <a:stretch>
                  <a:fillRect l="-778" t="-6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233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инертность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345223"/>
            <a:ext cx="10178322" cy="453436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свойство тел по-разному изменять свою скорость под действием одной и той же силы.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</a:rPr>
              <a:t>Мерой инертности тела является его масса.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6492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72</TotalTime>
  <Words>228</Words>
  <Application>Microsoft Office PowerPoint</Application>
  <PresentationFormat>Широкоэкранный</PresentationFormat>
  <Paragraphs>38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 Math</vt:lpstr>
      <vt:lpstr>Corbel</vt:lpstr>
      <vt:lpstr>Gill Sans MT</vt:lpstr>
      <vt:lpstr>Impact</vt:lpstr>
      <vt:lpstr>Wingdings</vt:lpstr>
      <vt:lpstr>Badge</vt:lpstr>
      <vt:lpstr>Динамика.</vt:lpstr>
      <vt:lpstr>Принцип причинности в механике</vt:lpstr>
      <vt:lpstr>Почему с велосипедистом произошло это происшествие (падение с велосипеда)? </vt:lpstr>
      <vt:lpstr>Явление инерции</vt:lpstr>
      <vt:lpstr>Явление инерции</vt:lpstr>
      <vt:lpstr>Инерция тоже… </vt:lpstr>
      <vt:lpstr>Сила</vt:lpstr>
      <vt:lpstr>сила</vt:lpstr>
      <vt:lpstr>инертность</vt:lpstr>
      <vt:lpstr>Презентация PowerPoint</vt:lpstr>
      <vt:lpstr>масса</vt:lpstr>
      <vt:lpstr>Домашнее задание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Динамика.</dc:title>
  <dc:creator>Дмитрий Дмитрий</dc:creator>
  <cp:lastModifiedBy>Дмитрий Дмитрий</cp:lastModifiedBy>
  <cp:revision>8</cp:revision>
  <dcterms:created xsi:type="dcterms:W3CDTF">2019-11-18T19:49:01Z</dcterms:created>
  <dcterms:modified xsi:type="dcterms:W3CDTF">2019-11-18T21:01:59Z</dcterms:modified>
</cp:coreProperties>
</file>